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7" r:id="rId20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3" Type="http://schemas.openxmlformats.org/officeDocument/2006/relationships/slide" Target="slides/slide13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4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g33c5e4031bd_0_80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96" name="Google Shape;4896;g33c5e4031bd_0_80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97" name="Google Shape;4897;g33c5e4031bd_0_808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notesSlide" Target="../notesSlides/notesSlide132.xml"/></Relationships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8" name="Shape 4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9" name="Google Shape;4899;p700"/>
          <p:cNvSpPr/>
          <p:nvPr/>
        </p:nvSpPr>
        <p:spPr>
          <a:xfrm>
            <a:off x="0" y="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Production Possibilities Curve?</a:t>
            </a:r>
            <a:endParaRPr/>
          </a:p>
        </p:txBody>
      </p:sp>
      <p:sp>
        <p:nvSpPr>
          <p:cNvPr id="4900" name="Google Shape;4900;p700"/>
          <p:cNvSpPr/>
          <p:nvPr/>
        </p:nvSpPr>
        <p:spPr>
          <a:xfrm>
            <a:off x="393700" y="628650"/>
            <a:ext cx="87504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zh-CN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 graph (PPG)</a:t>
            </a: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model that shows alternative ways that an economy/entity can use its scarce resources to produce goods and services.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graphically demonstrates scarcity, opportunity cost, </a:t>
            </a:r>
            <a:r>
              <a:rPr b="1" lang="zh-C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inefficiency.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lang="zh-C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combination of goods being produced.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1" name="Google Shape;4901;p700"/>
          <p:cNvSpPr/>
          <p:nvPr/>
        </p:nvSpPr>
        <p:spPr>
          <a:xfrm>
            <a:off x="342900" y="3343144"/>
            <a:ext cx="84582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Key Assumptions</a:t>
            </a:r>
            <a:endParaRPr sz="2800"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two goods can be produced </a:t>
            </a:r>
            <a:endParaRPr sz="2800"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employment of resources available</a:t>
            </a:r>
            <a:endParaRPr sz="2800"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Resources (</a:t>
            </a:r>
            <a:r>
              <a:rPr b="1" i="1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Ceteris Paribus</a:t>
            </a: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Char char="•"/>
            </a:pPr>
            <a:r>
              <a:rPr b="1" i="0" lang="zh-CN" sz="2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Technology </a:t>
            </a:r>
            <a:r>
              <a:rPr b="1" lang="zh-CN" sz="28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1" lang="zh-CN" sz="28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Ceteris Paribus</a:t>
            </a:r>
            <a:r>
              <a:rPr b="1" lang="zh-CN" sz="28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2" name="Google Shape;4902;p700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